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259715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1802CA-3A84-F2D2-7C13-9D7DEFE65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34"/>
    </mc:Choice>
    <mc:Fallback>
      <p:transition spd="slow" advTm="12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46F8243-BDAA-7775-0FF3-416ED796C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4"/>
    </mc:Choice>
    <mc:Fallback>
      <p:transition spd="slow" advTm="29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F765E69-F52E-AD3A-264E-7D3ADCB6D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2"/>
    </mc:Choice>
    <mc:Fallback>
      <p:transition spd="slow" advTm="18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C47CBF-E0B9-500A-CF57-D02F7E041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66"/>
    </mc:Choice>
    <mc:Fallback>
      <p:transition spd="slow" advTm="46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F161E2-F367-0A65-A149-034FB4B21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68"/>
    </mc:Choice>
    <mc:Fallback>
      <p:transition spd="slow" advTm="76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1F1C99-9D7B-23A9-A00C-815505CC9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10400" y="4724400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59"/>
    </mc:Choice>
    <mc:Fallback>
      <p:transition spd="slow" advTm="5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79EC2B-34E7-7C9D-3D45-FF1117F25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94"/>
    </mc:Choice>
    <mc:Fallback>
      <p:transition spd="slow" advTm="10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B06E5FB-0C71-966F-B737-28BE24900C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8"/>
    </mc:Choice>
    <mc:Fallback>
      <p:transition spd="slow" advTm="25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80">
  <a:themeElements>
    <a:clrScheme name="Theme8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8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8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Theme80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Aditya Munagala</cp:lastModifiedBy>
  <cp:revision>2</cp:revision>
  <dcterms:created xsi:type="dcterms:W3CDTF">2023-05-08T21:21:18Z</dcterms:created>
  <dcterms:modified xsi:type="dcterms:W3CDTF">2023-05-08T21:50:45Z</dcterms:modified>
  <cp:category/>
</cp:coreProperties>
</file>